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70" r:id="rId5"/>
    <p:sldId id="281" r:id="rId6"/>
    <p:sldId id="283" r:id="rId7"/>
    <p:sldId id="269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79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289" autoAdjust="0"/>
    <p:restoredTop sz="94660"/>
  </p:normalViewPr>
  <p:slideViewPr>
    <p:cSldViewPr>
      <p:cViewPr varScale="1">
        <p:scale>
          <a:sx n="67" d="100"/>
          <a:sy n="67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D803C-6756-4016-BC82-7C7FC452782C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With the Providence  we discuss about PHP By Habtax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F57E5-A3B9-4DE3-8FB2-35FDF9A20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2EA90-B21A-47D4-A0C9-FD711FCC769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With the Providence  we discuss about PHP By Habtax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5BB2E-93D9-4B61-ABEA-6F12D2B7D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D2EA90-B21A-47D4-A0C9-FD711FCC769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835BB2E-93D9-4B61-ABEA-6F12D2B7DB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BB2E-93D9-4B61-ABEA-6F12D2B7DB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D2EA90-B21A-47D4-A0C9-FD711FCC769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 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5BB2E-93D9-4B61-ABEA-6F12D2B7DBC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D2EA90-B21A-47D4-A0C9-FD711FCC769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 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8B46-DBA4-4083-8B19-C02991D1928A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353-BF49-465D-8008-2C759A76CA59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9883-6A3C-4DEA-B8A5-5B834DDB3A47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264-959A-49B5-8041-60A3F1A928D4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D839-2AB2-43CF-AA6A-4235DC8A981C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BBA2-D6D8-4CF7-A716-BB696DD4755C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F6C-1FE1-47F2-8CB1-2BFA142447B6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BE9B-FC71-4AED-9471-0E7AF26CBB1D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C3B9-E0C1-4286-8AD5-30E2D248081E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D7A2-CF94-4B94-B1C8-9BF96C0ACF5D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1B9A-BD33-4490-AFC3-0E23F44B0F4C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FCC8-03BE-496A-AA52-02B656845D8D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With the Providence  we discuss about PHP By Habtax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A7DEA-3FDB-4F41-8683-445B4E31C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H:\W3%20SCHOOL.COM\data\www.w3schools.com\php\php_ref_calendar.asp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H:\W3%20SCHOOL.COM\data\www.w3schools.com\php\php_ref_date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26676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6600" dirty="0" smtClean="0">
                <a:solidFill>
                  <a:srgbClr val="0070C0"/>
                </a:solidFill>
                <a:latin typeface="Algerian" pitchFamily="82" charset="0"/>
                <a:cs typeface="Aharoni" pitchFamily="2" charset="-79"/>
              </a:rPr>
              <a:t>PHP has 65% shares in the market which is the majority</a:t>
            </a:r>
            <a:endParaRPr lang="en-US" sz="6600" dirty="0">
              <a:solidFill>
                <a:srgbClr val="0070C0"/>
              </a:solidFill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F9E0-4ADF-4340-95DD-CA28E6495090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Cooper Black" pitchFamily="18" charset="0"/>
                <a:ea typeface="MS UI Gothic" pitchFamily="34" charset="-128"/>
                <a:cs typeface="+mj-cs"/>
              </a:rPr>
              <a:t>Session Two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oper Black" pitchFamily="18" charset="0"/>
              <a:ea typeface="MS UI Gothic" pitchFamily="34" charset="-128"/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Forms and User Input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00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6700" dirty="0" smtClean="0"/>
              <a:t>The PHP $_GET and $_POST variables are used to retrieve information from forms, like user input.</a:t>
            </a:r>
          </a:p>
          <a:p>
            <a:pPr>
              <a:buNone/>
            </a:pPr>
            <a:r>
              <a:rPr lang="en-US" sz="9000" b="1" dirty="0" smtClean="0"/>
              <a:t>PHP Form Handling</a:t>
            </a:r>
            <a:endParaRPr lang="en-US" sz="9000" dirty="0" smtClean="0"/>
          </a:p>
          <a:p>
            <a:pPr>
              <a:buBlip>
                <a:blip r:embed="rId2"/>
              </a:buBlip>
            </a:pPr>
            <a:r>
              <a:rPr lang="en-US" sz="6000" b="1" dirty="0" smtClean="0"/>
              <a:t>Example</a:t>
            </a:r>
          </a:p>
          <a:p>
            <a:pPr>
              <a:buNone/>
            </a:pPr>
            <a:endParaRPr lang="en-US" b="1" dirty="0" smtClean="0"/>
          </a:p>
          <a:p>
            <a:pPr>
              <a:buBlip>
                <a:blip r:embed="rId2"/>
              </a:buBlip>
            </a:pPr>
            <a:r>
              <a:rPr lang="en-US" sz="5000" dirty="0" smtClean="0"/>
              <a:t>&lt;form action=“test.php" method="post"&gt;</a:t>
            </a:r>
            <a:br>
              <a:rPr lang="en-US" sz="5000" dirty="0" smtClean="0"/>
            </a:br>
            <a:r>
              <a:rPr lang="en-US" sz="5000" dirty="0" smtClean="0"/>
              <a:t>Name: &lt;input type="text" name="</a:t>
            </a:r>
            <a:r>
              <a:rPr lang="en-US" sz="5000" dirty="0" err="1" smtClean="0"/>
              <a:t>fname</a:t>
            </a:r>
            <a:r>
              <a:rPr lang="en-US" sz="5000" dirty="0" smtClean="0"/>
              <a:t>" /&gt;</a:t>
            </a:r>
            <a:br>
              <a:rPr lang="en-US" sz="5000" dirty="0" smtClean="0"/>
            </a:br>
            <a:r>
              <a:rPr lang="en-US" sz="5000" dirty="0" smtClean="0"/>
              <a:t>Age: &lt;input type="text" name="age" /&gt;</a:t>
            </a:r>
            <a:br>
              <a:rPr lang="en-US" sz="5000" dirty="0" smtClean="0"/>
            </a:br>
            <a:r>
              <a:rPr lang="en-US" sz="5000" dirty="0" smtClean="0"/>
              <a:t>&lt;input type="submit" /&gt;</a:t>
            </a:r>
            <a:br>
              <a:rPr lang="en-US" sz="5000" dirty="0" smtClean="0"/>
            </a:br>
            <a:r>
              <a:rPr lang="en-US" sz="5000" dirty="0" smtClean="0"/>
              <a:t>&lt;/form&gt;</a:t>
            </a:r>
          </a:p>
          <a:p>
            <a:pPr>
              <a:buNone/>
            </a:pPr>
            <a:endParaRPr lang="en-US" sz="5000" b="1" dirty="0" smtClean="0"/>
          </a:p>
          <a:p>
            <a:pPr>
              <a:buBlip>
                <a:blip r:embed="rId2"/>
              </a:buBlip>
            </a:pPr>
            <a:r>
              <a:rPr lang="en-US" sz="5000" dirty="0" smtClean="0"/>
              <a:t>When a user fills out the form above and click on the submit button, the form data is sent to a PHP file, called “</a:t>
            </a:r>
            <a:r>
              <a:rPr lang="en-US" sz="5000" b="1" dirty="0" smtClean="0"/>
              <a:t>test.php</a:t>
            </a:r>
            <a:r>
              <a:rPr lang="en-US" sz="5000" dirty="0" smtClean="0"/>
              <a:t>":</a:t>
            </a:r>
          </a:p>
          <a:p>
            <a:pPr>
              <a:buNone/>
            </a:pPr>
            <a:endParaRPr lang="en-US" sz="5000" dirty="0" smtClean="0"/>
          </a:p>
          <a:p>
            <a:pPr>
              <a:buBlip>
                <a:blip r:embed="rId2"/>
              </a:buBlip>
            </a:pPr>
            <a:r>
              <a:rPr lang="en-US" sz="5000" dirty="0" smtClean="0"/>
              <a:t>“</a:t>
            </a:r>
            <a:r>
              <a:rPr lang="en-US" sz="5000" b="1" dirty="0" smtClean="0"/>
              <a:t>test.php</a:t>
            </a:r>
            <a:r>
              <a:rPr lang="en-US" sz="5000" dirty="0" smtClean="0"/>
              <a:t>" looks like this: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D2F6-5D55-45D0-A043-EA8859A9A345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/>
              <a:t>test.php</a:t>
            </a:r>
            <a:r>
              <a:rPr lang="en-US" dirty="0" smtClean="0"/>
              <a:t>" looks like this: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Welcome 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 echo $_POST["</a:t>
            </a:r>
            <a:r>
              <a:rPr lang="en-US" dirty="0" err="1" smtClean="0"/>
              <a:t>fname</a:t>
            </a:r>
            <a:r>
              <a:rPr lang="en-US" dirty="0" smtClean="0"/>
              <a:t>"]; ?&gt;!&lt;</a:t>
            </a:r>
            <a:r>
              <a:rPr lang="en-US" dirty="0" err="1" smtClean="0"/>
              <a:t>br</a:t>
            </a:r>
            <a:r>
              <a:rPr lang="en-US" dirty="0" smtClean="0"/>
              <a:t> /&gt;</a:t>
            </a:r>
            <a:br>
              <a:rPr lang="en-US" dirty="0" smtClean="0"/>
            </a:br>
            <a:r>
              <a:rPr lang="en-US" dirty="0" smtClean="0"/>
              <a:t>You are</a:t>
            </a:r>
          </a:p>
          <a:p>
            <a:r>
              <a:rPr lang="en-US" dirty="0" smtClean="0"/>
              <a:t> &lt;?</a:t>
            </a:r>
            <a:r>
              <a:rPr lang="en-US" dirty="0" err="1" smtClean="0"/>
              <a:t>php</a:t>
            </a:r>
            <a:r>
              <a:rPr lang="en-US" dirty="0" smtClean="0"/>
              <a:t> echo $_POST["age"]; ?&gt; years old.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Output could be something like this: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Welcome </a:t>
            </a:r>
            <a:r>
              <a:rPr lang="en-US" dirty="0" err="1" smtClean="0"/>
              <a:t>Bruck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You are 28 years old.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D0AF-D497-43FC-B125-FDC7CF546297}" type="datetime1">
              <a:rPr lang="en-US" smtClean="0"/>
              <a:pPr/>
              <a:t>3/8/2015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Form Validation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User input should be validated on the browser whenever possible (by client scripts). Browser validation is faster and reduces the server load.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we use the </a:t>
            </a:r>
            <a:r>
              <a:rPr lang="en-US" dirty="0" err="1" smtClean="0"/>
              <a:t>isset</a:t>
            </a:r>
            <a:r>
              <a:rPr lang="en-US" dirty="0" smtClean="0"/>
              <a:t>() function to find out if </a:t>
            </a:r>
            <a:r>
              <a:rPr lang="en-US" b="1" dirty="0" smtClean="0"/>
              <a:t>User Input</a:t>
            </a:r>
            <a:r>
              <a:rPr lang="en-US" dirty="0" smtClean="0"/>
              <a:t> a  has been set.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You should consider server validation if the user input will be inserted into a database.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 user will then get the error messages on the same page as the form. This makes it easier to discover the error.</a:t>
            </a:r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2ABE-561A-4C82-BAF0-D03B1D8ABDD3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$_GET Function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built-in $_GET function is used to collect values in a form with method="get".</a:t>
            </a:r>
          </a:p>
          <a:p>
            <a:r>
              <a:rPr lang="en-US" sz="2400" dirty="0" smtClean="0"/>
              <a:t>As an Example </a:t>
            </a:r>
          </a:p>
          <a:p>
            <a:r>
              <a:rPr lang="en-US" sz="2400" b="1" dirty="0" smtClean="0"/>
              <a:t>When to use method="get"?</a:t>
            </a:r>
          </a:p>
          <a:p>
            <a:r>
              <a:rPr lang="en-US" sz="2400" dirty="0" smtClean="0"/>
              <a:t>When using method="get" in PHP forms, all variable names and </a:t>
            </a:r>
            <a:r>
              <a:rPr lang="en-US" sz="1900" dirty="0" smtClean="0"/>
              <a:t>values are displayed in the URL (it will be displayed in the browser's address bar).</a:t>
            </a:r>
            <a:endParaRPr lang="en-US" sz="2400" dirty="0" smtClean="0"/>
          </a:p>
          <a:p>
            <a:r>
              <a:rPr lang="en-US" sz="2400" b="1" dirty="0" smtClean="0"/>
              <a:t>Note:</a:t>
            </a:r>
            <a:r>
              <a:rPr lang="en-US" sz="2400" dirty="0" smtClean="0"/>
              <a:t> This method should not be used when </a:t>
            </a:r>
            <a:r>
              <a:rPr lang="en-US" sz="2400" b="1" dirty="0" smtClean="0"/>
              <a:t>sending passwords or other sensitive information!</a:t>
            </a:r>
          </a:p>
          <a:p>
            <a:r>
              <a:rPr lang="en-US" sz="2400" dirty="0" smtClean="0"/>
              <a:t>However, because the variables are displayed in the URL, it is possible to bookmark the page. This can be useful in some cases.</a:t>
            </a:r>
          </a:p>
          <a:p>
            <a:r>
              <a:rPr lang="en-US" sz="2400" b="1" dirty="0" smtClean="0"/>
              <a:t>Note:</a:t>
            </a:r>
            <a:r>
              <a:rPr lang="en-US" sz="2400" dirty="0" smtClean="0"/>
              <a:t> The get method is </a:t>
            </a:r>
            <a:r>
              <a:rPr lang="en-US" sz="2400" b="1" dirty="0" smtClean="0"/>
              <a:t>not suitable for very large variable values.</a:t>
            </a:r>
            <a:r>
              <a:rPr lang="en-US" sz="2400" dirty="0" smtClean="0"/>
              <a:t> It should not be used with </a:t>
            </a:r>
            <a:r>
              <a:rPr lang="en-US" sz="2400" b="1" dirty="0" smtClean="0"/>
              <a:t>values exceeding 2000 characters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5073-FC36-4C87-BE06-420BAC18D5B3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PHP $_POST Function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built-in $_POST function is used to collect values in a form with method="post".</a:t>
            </a:r>
          </a:p>
          <a:p>
            <a:r>
              <a:rPr lang="en-US" dirty="0" smtClean="0"/>
              <a:t>As an Example </a:t>
            </a:r>
          </a:p>
          <a:p>
            <a:r>
              <a:rPr lang="en-US" b="1" dirty="0" smtClean="0"/>
              <a:t>When to use method="post"?</a:t>
            </a:r>
          </a:p>
          <a:p>
            <a:r>
              <a:rPr lang="en-US" dirty="0" smtClean="0"/>
              <a:t>Information sent from a form with the POST method </a:t>
            </a:r>
            <a:r>
              <a:rPr lang="en-US" b="1" dirty="0" smtClean="0"/>
              <a:t>is invisible </a:t>
            </a:r>
            <a:r>
              <a:rPr lang="en-US" dirty="0" smtClean="0"/>
              <a:t>to others and has </a:t>
            </a:r>
            <a:r>
              <a:rPr lang="en-US" b="1" dirty="0" smtClean="0"/>
              <a:t>no limits on the amount of information to send.</a:t>
            </a:r>
          </a:p>
          <a:p>
            <a:r>
              <a:rPr lang="en-US" dirty="0" smtClean="0"/>
              <a:t>However, because the variables are </a:t>
            </a:r>
            <a:r>
              <a:rPr lang="en-US" b="1" dirty="0" smtClean="0"/>
              <a:t>not displayed in the URL</a:t>
            </a:r>
            <a:r>
              <a:rPr lang="en-US" dirty="0" smtClean="0"/>
              <a:t>, it is not possible to bookmark the page.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0B70-AC8D-4569-A268-A59E682712AA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PHP $_REQUEST Function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PHP built-in $_REQUEST function contains the contents of both $_GET, $_POST, and $_COOKIE.</a:t>
            </a:r>
          </a:p>
          <a:p>
            <a:r>
              <a:rPr lang="en-US" dirty="0" smtClean="0"/>
              <a:t>The $_REQUEST function can be used to collect form data sent with both the GET and POST methods.</a:t>
            </a:r>
          </a:p>
          <a:p>
            <a:r>
              <a:rPr lang="en-US" dirty="0" smtClean="0"/>
              <a:t>As an 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98F-71C3-4E2F-A59E-399E76238025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endParaRPr lang="en-US" sz="9600" b="1" dirty="0" smtClean="0">
              <a:latin typeface="Chiller" pitchFamily="82" charset="0"/>
            </a:endParaRPr>
          </a:p>
          <a:p>
            <a:r>
              <a:rPr lang="en-US" sz="9600" b="1" dirty="0" smtClean="0">
                <a:latin typeface="Chiller" pitchFamily="82" charset="0"/>
              </a:rPr>
              <a:t>End of Session two</a:t>
            </a:r>
            <a:endParaRPr lang="en-US" b="1" dirty="0">
              <a:latin typeface="Chiller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E05-7271-42E6-96D1-1724018F9C2E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019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gency FB" pitchFamily="34" charset="0"/>
                <a:cs typeface="Andalus" pitchFamily="2" charset="-78"/>
              </a:rPr>
              <a:t>We discuss about </a:t>
            </a:r>
            <a:br>
              <a:rPr lang="en-US" dirty="0" smtClean="0">
                <a:latin typeface="Agency FB" pitchFamily="34" charset="0"/>
                <a:cs typeface="Andalus" pitchFamily="2" charset="-78"/>
              </a:rPr>
            </a:br>
            <a:r>
              <a:rPr lang="en-US" dirty="0" smtClean="0">
                <a:latin typeface="Agency FB" pitchFamily="34" charset="0"/>
                <a:cs typeface="Andalus" pitchFamily="2" charset="-78"/>
              </a:rPr>
              <a:t>Something very unique and </a:t>
            </a:r>
            <a:br>
              <a:rPr lang="en-US" dirty="0" smtClean="0">
                <a:latin typeface="Agency FB" pitchFamily="34" charset="0"/>
                <a:cs typeface="Andalus" pitchFamily="2" charset="-78"/>
              </a:rPr>
            </a:br>
            <a:r>
              <a:rPr lang="en-US" dirty="0" smtClean="0">
                <a:latin typeface="Agency FB" pitchFamily="34" charset="0"/>
                <a:cs typeface="Andalus" pitchFamily="2" charset="-78"/>
              </a:rPr>
              <a:t>Something  useful for your company </a:t>
            </a:r>
            <a:br>
              <a:rPr lang="en-US" dirty="0" smtClean="0">
                <a:latin typeface="Agency FB" pitchFamily="34" charset="0"/>
                <a:cs typeface="Andalus" pitchFamily="2" charset="-78"/>
              </a:rPr>
            </a:br>
            <a:r>
              <a:rPr lang="en-US" dirty="0" smtClean="0">
                <a:latin typeface="Agency FB" pitchFamily="34" charset="0"/>
                <a:cs typeface="Andalus" pitchFamily="2" charset="-78"/>
              </a:rPr>
              <a:t> In this session learning PHP straight forward.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vlcsnap-2015-02-18-00h38m07s213.png"/>
          <p:cNvPicPr>
            <a:picLocks noGrp="1" noChangeAspect="1"/>
          </p:cNvPicPr>
          <p:nvPr>
            <p:ph idx="1"/>
          </p:nvPr>
        </p:nvPicPr>
        <p:blipFill>
          <a:blip r:embed="rId3">
            <a:lum bright="3000"/>
          </a:blip>
          <a:stretch>
            <a:fillRect/>
          </a:stretch>
        </p:blipFill>
        <p:spPr>
          <a:xfrm>
            <a:off x="914400" y="304800"/>
            <a:ext cx="7467600" cy="2590800"/>
          </a:xfrm>
          <a:prstGeom prst="rect">
            <a:avLst/>
          </a:prstGeom>
          <a:noFill/>
          <a:ln>
            <a:noFill/>
          </a:ln>
          <a:scene3d>
            <a:camera prst="isometricLeftDown">
              <a:rot lat="20162843" lon="3049118" rev="19575315"/>
            </a:camera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EE30-02CD-4186-87D4-BA7109C824BA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run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text editor (like Sublime Notepad or Dreamweaver)</a:t>
            </a:r>
          </a:p>
          <a:p>
            <a:r>
              <a:rPr lang="en-US" dirty="0" smtClean="0"/>
              <a:t>A web server to save all the file (Apache)</a:t>
            </a:r>
          </a:p>
          <a:p>
            <a:r>
              <a:rPr lang="en-US" dirty="0" smtClean="0"/>
              <a:t>A database to store data/information (MySQL)</a:t>
            </a:r>
          </a:p>
          <a:p>
            <a:r>
              <a:rPr lang="en-US" dirty="0" smtClean="0"/>
              <a:t>A browser to view the script in (Firefox, Chrome)  in short to see the result </a:t>
            </a:r>
          </a:p>
          <a:p>
            <a:r>
              <a:rPr lang="en-US" dirty="0" smtClean="0"/>
              <a:t>XAMMP Package provider all the above …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F2E6-E94B-48CB-9A0E-5C1FE24176FF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 BY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still can create CMS(Content Management System) Using PHP</a:t>
            </a:r>
          </a:p>
          <a:p>
            <a:r>
              <a:rPr lang="en-US" dirty="0" smtClean="0"/>
              <a:t>We can create E-commerce sites using PHP </a:t>
            </a:r>
          </a:p>
          <a:p>
            <a:r>
              <a:rPr lang="en-US" dirty="0" smtClean="0"/>
              <a:t>Facebook, wordpress, joomla  &amp;  </a:t>
            </a:r>
            <a:r>
              <a:rPr lang="en-US" dirty="0" err="1" smtClean="0"/>
              <a:t>Zend</a:t>
            </a:r>
            <a:r>
              <a:rPr lang="en-US" dirty="0" smtClean="0"/>
              <a:t> are the live example of PHP</a:t>
            </a:r>
          </a:p>
          <a:p>
            <a:r>
              <a:rPr lang="en-US" dirty="0" smtClean="0"/>
              <a:t>We can create Facebook Applications using PHP </a:t>
            </a:r>
          </a:p>
          <a:p>
            <a:r>
              <a:rPr lang="en-US" dirty="0" smtClean="0"/>
              <a:t>Desktop Applications can also be created now using PHP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2DF-2046-4E0E-853D-55F4524BE138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v 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PHP is an open source web programming language which is free to use and easy to write.</a:t>
            </a:r>
          </a:p>
          <a:p>
            <a:r>
              <a:rPr lang="en-US" sz="2800" dirty="0" smtClean="0"/>
              <a:t>ASP is a framework by Microsoft which is not free and not easy to write.</a:t>
            </a:r>
          </a:p>
          <a:p>
            <a:pPr>
              <a:buNone/>
            </a:pPr>
            <a:r>
              <a:rPr lang="en-US" sz="2800" dirty="0" smtClean="0"/>
              <a:t>  But 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lgerian" pitchFamily="82" charset="0"/>
                <a:cs typeface="Aharoni" pitchFamily="2" charset="-79"/>
              </a:rPr>
              <a:t>PHP has 65% share in the market which is the majority in web developing world.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5F28-77A7-43FD-92DB-C345AC628783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PHP works ?</a:t>
            </a:r>
            <a:endParaRPr lang="en-US" b="1" dirty="0"/>
          </a:p>
        </p:txBody>
      </p:sp>
      <p:pic>
        <p:nvPicPr>
          <p:cNvPr id="6" name="Content Placeholder 5" descr="php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143000"/>
            <a:ext cx="7772400" cy="4648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1484-FBBD-4930-8CDF-48CAB6832517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Session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PHP Basic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en-US" dirty="0" smtClean="0"/>
              <a:t> Installation 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en-US" dirty="0" smtClean="0"/>
              <a:t> Syntax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en-US" dirty="0" smtClean="0"/>
              <a:t> Data type of PHP is d/t from other languages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en-US" dirty="0" smtClean="0"/>
              <a:t> +, - , *, / if… Else switch loop </a:t>
            </a:r>
          </a:p>
          <a:p>
            <a:pPr>
              <a:buClr>
                <a:srgbClr val="00B050"/>
              </a:buClr>
              <a:buFont typeface="Wingdings" pitchFamily="2" charset="2"/>
              <a:buChar char="v"/>
            </a:pPr>
            <a:r>
              <a:rPr lang="en-US" sz="4400" dirty="0" smtClean="0"/>
              <a:t>End of session 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ED07-E123-4605-A2A4-111967E7E998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sz="8900" b="1" dirty="0" smtClean="0"/>
              <a:t>Session 2 </a:t>
            </a:r>
            <a:r>
              <a:rPr lang="en-US" sz="2800" b="1" dirty="0" smtClean="0"/>
              <a:t>If you want to more info about PHP. We can go to t</a:t>
            </a:r>
            <a:r>
              <a:rPr lang="en-US" sz="2700" b="1" dirty="0" smtClean="0"/>
              <a:t>he official website.  </a:t>
            </a:r>
            <a:r>
              <a:rPr lang="en-US" sz="3100" b="1" dirty="0" smtClean="0"/>
              <a:t>php.net</a:t>
            </a:r>
            <a:r>
              <a:rPr lang="en-US" sz="8900" dirty="0" smtClean="0"/>
              <a:t/>
            </a:r>
            <a:br>
              <a:rPr lang="en-US" sz="8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PHP Built-in Functions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In PHP, there are more than 700 built-in functions.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Various built-in functions allows for fast development.</a:t>
            </a:r>
          </a:p>
          <a:p>
            <a:r>
              <a:rPr lang="en-US" sz="2800" b="1" dirty="0" smtClean="0"/>
              <a:t> </a:t>
            </a:r>
            <a:r>
              <a:rPr lang="en-US" sz="2800" dirty="0" smtClean="0">
                <a:hlinkClick r:id="rId3"/>
              </a:rPr>
              <a:t>Calendar functions</a:t>
            </a:r>
            <a:r>
              <a:rPr lang="en-US" sz="2800" dirty="0" smtClean="0"/>
              <a:t> </a:t>
            </a:r>
          </a:p>
          <a:p>
            <a:r>
              <a:rPr lang="en-US" sz="2800" dirty="0" smtClean="0">
                <a:hlinkClick r:id="rId4"/>
              </a:rPr>
              <a:t> Date functions</a:t>
            </a:r>
            <a:r>
              <a:rPr lang="en-US" sz="2800" dirty="0" smtClean="0"/>
              <a:t> </a:t>
            </a:r>
          </a:p>
          <a:p>
            <a:r>
              <a:rPr lang="en-US" sz="2800" b="1" u="sng" dirty="0" smtClean="0">
                <a:solidFill>
                  <a:srgbClr val="0070C0"/>
                </a:solidFill>
              </a:rPr>
              <a:t>PHP Math Functions</a:t>
            </a:r>
          </a:p>
          <a:p>
            <a:r>
              <a:rPr lang="en-US" sz="2800" b="1" u="sng" dirty="0" smtClean="0">
                <a:solidFill>
                  <a:srgbClr val="0070C0"/>
                </a:solidFill>
              </a:rPr>
              <a:t>PHP File Handling </a:t>
            </a:r>
          </a:p>
          <a:p>
            <a:r>
              <a:rPr lang="en-US" sz="2800" b="1" u="sng" dirty="0" smtClean="0">
                <a:solidFill>
                  <a:srgbClr val="0070C0"/>
                </a:solidFill>
              </a:rPr>
              <a:t>Etc </a:t>
            </a:r>
          </a:p>
          <a:p>
            <a:r>
              <a:rPr lang="en-US" sz="2800" dirty="0" smtClean="0"/>
              <a:t>This PHP Training classes </a:t>
            </a:r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dirty="0" smtClean="0"/>
          </a:p>
          <a:p>
            <a:endParaRPr lang="en-US" sz="2800" b="1" dirty="0" smtClean="0"/>
          </a:p>
          <a:p>
            <a:pPr>
              <a:buBlip>
                <a:blip r:embed="rId2"/>
              </a:buBlip>
            </a:pPr>
            <a:endParaRPr lang="en-US" sz="2800" b="1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AD3B-4BB1-4DD6-BD50-833780C006D6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PHP user defined function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 function will be executed by a call to the function.</a:t>
            </a:r>
          </a:p>
          <a:p>
            <a:r>
              <a:rPr lang="en-US" sz="2400" dirty="0" smtClean="0"/>
              <a:t>You may call a function from anywhere within a page.</a:t>
            </a:r>
          </a:p>
          <a:p>
            <a:r>
              <a:rPr lang="en-US" sz="2400" dirty="0" smtClean="0"/>
              <a:t>A function is a block of code designed to perform a particular task</a:t>
            </a:r>
          </a:p>
          <a:p>
            <a:r>
              <a:rPr lang="en-US" sz="2400" dirty="0" smtClean="0"/>
              <a:t>Function are used to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    1</a:t>
            </a:r>
            <a:r>
              <a:rPr lang="en-US" sz="2400" b="1" dirty="0" smtClean="0">
                <a:solidFill>
                  <a:srgbClr val="00B050"/>
                </a:solidFill>
              </a:rPr>
              <a:t>. Increase the readability of program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2. To perform a task in repetitive manner</a:t>
            </a:r>
          </a:p>
          <a:p>
            <a:pPr>
              <a:buNone/>
            </a:pPr>
            <a:r>
              <a:rPr lang="en-US" sz="2400" b="1" dirty="0" smtClean="0"/>
              <a:t>Create a PHP Function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Syntax</a:t>
            </a:r>
          </a:p>
          <a:p>
            <a:r>
              <a:rPr lang="en-US" sz="2400" dirty="0" smtClean="0"/>
              <a:t>function </a:t>
            </a:r>
            <a:r>
              <a:rPr lang="en-US" sz="2400" i="1" dirty="0" err="1" smtClean="0"/>
              <a:t>functionName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i="1" dirty="0" smtClean="0"/>
              <a:t>code to be executed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1D33-D34D-4C4D-9E4C-273B443360A2}" type="datetime1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With the Providence  we discuss about PHP By Habtax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906</Words>
  <Application>Microsoft Office PowerPoint</Application>
  <PresentationFormat>On-screen Show (4:3)</PresentationFormat>
  <Paragraphs>141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     We discuss about  Something very unique and  Something  useful for your company   In this session learning PHP straight forward.        </vt:lpstr>
      <vt:lpstr>What you need to run PHP?</vt:lpstr>
      <vt:lpstr>WHAT CAN BE DONE BY PHP?</vt:lpstr>
      <vt:lpstr>PHP v ASP</vt:lpstr>
      <vt:lpstr>How PHP works ?</vt:lpstr>
      <vt:lpstr>In Session 1</vt:lpstr>
      <vt:lpstr>     Session 2 If you want to more info about PHP. We can go to the official website.  php.net </vt:lpstr>
      <vt:lpstr> PHP user defined function </vt:lpstr>
      <vt:lpstr>  PHP Forms and User Input </vt:lpstr>
      <vt:lpstr>“test.php" looks like this:</vt:lpstr>
      <vt:lpstr>  Form Validation </vt:lpstr>
      <vt:lpstr>  PHP $_GET Function </vt:lpstr>
      <vt:lpstr>  PHP $_POST Function </vt:lpstr>
      <vt:lpstr> The PHP $_REQUEST Function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Habtamu</dc:creator>
  <cp:lastModifiedBy>Habtamu</cp:lastModifiedBy>
  <cp:revision>105</cp:revision>
  <dcterms:created xsi:type="dcterms:W3CDTF">2015-02-18T03:36:00Z</dcterms:created>
  <dcterms:modified xsi:type="dcterms:W3CDTF">2015-03-09T03:26:17Z</dcterms:modified>
</cp:coreProperties>
</file>