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58FB8-5CBB-4BA2-B396-34FBE1049A49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4F4A-0B15-4B84-AB40-489E1D277C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>
                <a:latin typeface="Cooper Black" pitchFamily="18" charset="0"/>
                <a:ea typeface="MS UI Gothic" pitchFamily="34" charset="-128"/>
              </a:rPr>
              <a:t>Session </a:t>
            </a:r>
            <a:br>
              <a:rPr lang="en-US" dirty="0">
                <a:latin typeface="Cooper Black" pitchFamily="18" charset="0"/>
                <a:ea typeface="MS UI Gothic" pitchFamily="34" charset="-128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352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Cooper Black" pitchFamily="18" charset="0"/>
                <a:ea typeface="MS UI Gothic" pitchFamily="34" charset="-128"/>
              </a:rPr>
              <a:t/>
            </a:r>
            <a:br>
              <a:rPr lang="en-US" dirty="0" smtClean="0">
                <a:latin typeface="Cooper Black" pitchFamily="18" charset="0"/>
                <a:ea typeface="MS UI Gothic" pitchFamily="34" charset="-128"/>
              </a:rPr>
            </a:br>
            <a:r>
              <a:rPr lang="en-US" dirty="0" smtClean="0">
                <a:latin typeface="Cooper Black" pitchFamily="18" charset="0"/>
                <a:ea typeface="MS UI Gothic" pitchFamily="34" charset="-128"/>
              </a:rPr>
              <a:t>Session Three</a:t>
            </a:r>
            <a:br>
              <a:rPr lang="en-US" dirty="0" smtClean="0">
                <a:latin typeface="Cooper Black" pitchFamily="18" charset="0"/>
                <a:ea typeface="MS UI Gothic" pitchFamily="34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PHP Date() Function</a:t>
            </a:r>
          </a:p>
          <a:p>
            <a:r>
              <a:rPr lang="en-US" sz="2000" b="1" dirty="0" smtClean="0"/>
              <a:t>Syntax</a:t>
            </a:r>
          </a:p>
          <a:p>
            <a:pPr>
              <a:buNone/>
            </a:pPr>
            <a:r>
              <a:rPr lang="en-US" sz="2000" dirty="0" smtClean="0"/>
              <a:t>       date(</a:t>
            </a:r>
            <a:r>
              <a:rPr lang="en-US" sz="2000" i="1" dirty="0" smtClean="0"/>
              <a:t>format </a:t>
            </a:r>
            <a:r>
              <a:rPr lang="en-US" sz="2000" dirty="0" smtClean="0"/>
              <a:t>, </a:t>
            </a:r>
            <a:r>
              <a:rPr lang="en-US" sz="2000" i="1" dirty="0" smtClean="0"/>
              <a:t>timestamp</a:t>
            </a:r>
            <a:r>
              <a:rPr lang="en-US" sz="2000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echo date("Y/m/d") . "&lt;</a:t>
            </a:r>
            <a:r>
              <a:rPr lang="es-ES" sz="2400" dirty="0" err="1" smtClean="0"/>
              <a:t>br</a:t>
            </a:r>
            <a:r>
              <a:rPr lang="es-ES" sz="2400" dirty="0" smtClean="0"/>
              <a:t> /&gt;";</a:t>
            </a:r>
            <a:br>
              <a:rPr lang="es-ES" sz="2400" dirty="0" smtClean="0"/>
            </a:br>
            <a:r>
              <a:rPr lang="es-ES" sz="2400" dirty="0" smtClean="0"/>
              <a:t>echo date("</a:t>
            </a:r>
            <a:r>
              <a:rPr lang="es-ES" sz="2400" dirty="0" err="1" smtClean="0"/>
              <a:t>Y.m.d</a:t>
            </a:r>
            <a:r>
              <a:rPr lang="es-ES" sz="2400" dirty="0" smtClean="0"/>
              <a:t>") . "&lt;</a:t>
            </a:r>
            <a:r>
              <a:rPr lang="es-ES" sz="2400" dirty="0" err="1" smtClean="0"/>
              <a:t>br</a:t>
            </a:r>
            <a:r>
              <a:rPr lang="es-ES" sz="2400" dirty="0" smtClean="0"/>
              <a:t> /&gt;";</a:t>
            </a:r>
            <a:br>
              <a:rPr lang="es-ES" sz="2400" dirty="0" smtClean="0"/>
            </a:br>
            <a:r>
              <a:rPr lang="es-ES" sz="2400" dirty="0" smtClean="0"/>
              <a:t>echo date("Y-m-d")</a:t>
            </a:r>
            <a:br>
              <a:rPr lang="es-ES" sz="2400" dirty="0" smtClean="0"/>
            </a:br>
            <a:r>
              <a:rPr lang="es-ES" sz="2400" dirty="0" smtClean="0"/>
              <a:t>?&gt;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264-959A-49B5-8041-60A3F1A928D4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514600"/>
          <a:ext cx="7315200" cy="1651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Description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Required. Specifies the format of the timestamp </a:t>
                      </a:r>
                      <a:endParaRPr lang="en-US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dirty="0" smtClean="0"/>
                        <a:t>timestamp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Optional. Specifies a timestamp. Default is the current date and time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PHP Date() - Adding a Timestamp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like"/", ".", or "-" can also be inserted between the letters to add additional formatting:</a:t>
            </a:r>
          </a:p>
          <a:p>
            <a:r>
              <a:rPr lang="en-US" sz="2000" b="1" dirty="0" smtClean="0"/>
              <a:t>Syntax for mktime()</a:t>
            </a:r>
          </a:p>
          <a:p>
            <a:pPr>
              <a:buNone/>
            </a:pPr>
            <a:r>
              <a:rPr lang="en-US" sz="2000" dirty="0" smtClean="0"/>
              <a:t>              mktime(hour, minute, second, month, day, year) </a:t>
            </a:r>
          </a:p>
          <a:p>
            <a:r>
              <a:rPr lang="en-US" sz="2000" dirty="0" smtClean="0"/>
              <a:t>To go one day in the future we simply add one to the day argument of mktime():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&lt;?</a:t>
            </a:r>
            <a:r>
              <a:rPr lang="en-US" sz="2000" dirty="0" err="1" smtClean="0"/>
              <a:t>php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$tomorrow = mktime(0,0,0,date("m"),date("d")+1,date("Y"));</a:t>
            </a:r>
            <a:br>
              <a:rPr lang="en-US" sz="2000" dirty="0" smtClean="0"/>
            </a:br>
            <a:r>
              <a:rPr lang="en-US" sz="2000" dirty="0" smtClean="0"/>
              <a:t>echo "Tomorrow is ".date("Y/m/d", $tomorrow);</a:t>
            </a:r>
            <a:br>
              <a:rPr lang="en-US" sz="2000" dirty="0" smtClean="0"/>
            </a:br>
            <a:r>
              <a:rPr lang="en-US" sz="2000" dirty="0" smtClean="0"/>
              <a:t>?&gt;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264-959A-49B5-8041-60A3F1A928D4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PHP include() Function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include() function takes all the content in a specified file and includes it in the current file.</a:t>
            </a:r>
          </a:p>
          <a:p>
            <a:r>
              <a:rPr lang="en-US" sz="2400" dirty="0" smtClean="0"/>
              <a:t>If an error occurs, the include() function generates a warning, but the script will continue execution.</a:t>
            </a:r>
          </a:p>
          <a:p>
            <a:r>
              <a:rPr lang="en-US" sz="2400" dirty="0" smtClean="0"/>
              <a:t>we have a standard menu file, called "menu.php“</a:t>
            </a:r>
          </a:p>
          <a:p>
            <a:r>
              <a:rPr lang="en-US" sz="2400" dirty="0" smtClean="0"/>
              <a:t>&lt;a </a:t>
            </a:r>
            <a:r>
              <a:rPr lang="en-US" sz="2400" dirty="0" err="1" smtClean="0"/>
              <a:t>href</a:t>
            </a:r>
            <a:r>
              <a:rPr lang="en-US" sz="2400" dirty="0" smtClean="0"/>
              <a:t>="/default.php"&gt;Home&lt;/a&gt;</a:t>
            </a:r>
            <a:br>
              <a:rPr lang="en-US" sz="2400" dirty="0" smtClean="0"/>
            </a:br>
            <a:r>
              <a:rPr lang="en-US" sz="2400" dirty="0" smtClean="0"/>
              <a:t>&lt;a </a:t>
            </a:r>
            <a:r>
              <a:rPr lang="en-US" sz="2400" dirty="0" err="1" smtClean="0"/>
              <a:t>href</a:t>
            </a:r>
            <a:r>
              <a:rPr lang="en-US" sz="2400" dirty="0" smtClean="0"/>
              <a:t>="/tutorials.php"&gt;Tutorials&lt;/a&gt;</a:t>
            </a:r>
            <a:br>
              <a:rPr lang="en-US" sz="2400" dirty="0" smtClean="0"/>
            </a:br>
            <a:r>
              <a:rPr lang="en-US" sz="2400" dirty="0" smtClean="0"/>
              <a:t>&lt;a </a:t>
            </a:r>
            <a:r>
              <a:rPr lang="en-US" sz="2400" dirty="0" err="1" smtClean="0"/>
              <a:t>href</a:t>
            </a:r>
            <a:r>
              <a:rPr lang="en-US" sz="2400" dirty="0" smtClean="0"/>
              <a:t>="/references.php"&gt;References&lt;/a&gt;</a:t>
            </a:r>
            <a:br>
              <a:rPr lang="en-US" sz="2400" dirty="0" smtClean="0"/>
            </a:br>
            <a:r>
              <a:rPr lang="en-US" sz="2400" dirty="0" smtClean="0"/>
              <a:t>&lt;a </a:t>
            </a:r>
            <a:r>
              <a:rPr lang="en-US" sz="2400" dirty="0" err="1" smtClean="0"/>
              <a:t>href</a:t>
            </a:r>
            <a:r>
              <a:rPr lang="en-US" sz="2400" dirty="0" smtClean="0"/>
              <a:t>="/examples.php"&gt;Examples&lt;/a&gt; </a:t>
            </a:r>
            <a:br>
              <a:rPr lang="en-US" sz="2400" dirty="0" smtClean="0"/>
            </a:br>
            <a:r>
              <a:rPr lang="en-US" sz="2400" dirty="0" smtClean="0"/>
              <a:t>&lt;a </a:t>
            </a:r>
            <a:r>
              <a:rPr lang="en-US" sz="2400" dirty="0" err="1" smtClean="0"/>
              <a:t>href</a:t>
            </a:r>
            <a:r>
              <a:rPr lang="en-US" sz="2400" dirty="0" smtClean="0"/>
              <a:t>="/about.php"&gt;About Us&lt;/a&gt; </a:t>
            </a:r>
            <a:br>
              <a:rPr lang="en-US" sz="2400" dirty="0" smtClean="0"/>
            </a:br>
            <a:r>
              <a:rPr lang="en-US" sz="2400" dirty="0" smtClean="0"/>
              <a:t>&lt;a </a:t>
            </a:r>
            <a:r>
              <a:rPr lang="en-US" sz="2400" dirty="0" err="1" smtClean="0"/>
              <a:t>href</a:t>
            </a:r>
            <a:r>
              <a:rPr lang="en-US" sz="2400" dirty="0" smtClean="0"/>
              <a:t>="/contact.php"&gt;Contact Us&lt;/a&gt; </a:t>
            </a:r>
          </a:p>
          <a:p>
            <a:r>
              <a:rPr lang="en-US" sz="2400" dirty="0" smtClean="0"/>
              <a:t>All pages in the Web site should include this menu file. Here is how it can be done: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264-959A-49B5-8041-60A3F1A928D4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&lt;div class="</a:t>
            </a:r>
            <a:r>
              <a:rPr lang="en-US" dirty="0" err="1" smtClean="0"/>
              <a:t>leftmenu</a:t>
            </a:r>
            <a:r>
              <a:rPr lang="en-US" dirty="0" smtClean="0"/>
              <a:t>"&gt;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> include("menu.php"); ?&gt;</a:t>
            </a:r>
          </a:p>
          <a:p>
            <a:r>
              <a:rPr lang="en-US" dirty="0" smtClean="0"/>
              <a:t>&lt;/div&gt;</a:t>
            </a:r>
          </a:p>
          <a:p>
            <a:endParaRPr lang="en-US" dirty="0" smtClean="0"/>
          </a:p>
          <a:p>
            <a:r>
              <a:rPr lang="en-US" dirty="0" smtClean="0"/>
              <a:t>&lt;h1&gt;Welcome to my home page.&lt;/h1&gt;</a:t>
            </a:r>
          </a:p>
          <a:p>
            <a:r>
              <a:rPr lang="en-US" dirty="0" smtClean="0"/>
              <a:t>&lt;p&gt;Some text.&lt;/p&gt;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264-959A-49B5-8041-60A3F1A928D4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PHP require() Function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require() function is identical to include(), except that it handles errors differently.</a:t>
            </a:r>
          </a:p>
          <a:p>
            <a:r>
              <a:rPr lang="en-US" dirty="0" smtClean="0"/>
              <a:t>If an error occurs, the include() function generates a warning, but the script will continue execution. The require() generates a fatal error, and the script will stop.</a:t>
            </a:r>
          </a:p>
          <a:p>
            <a:r>
              <a:rPr lang="en-US" dirty="0" smtClean="0"/>
              <a:t>let's run the same example with the require() function.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264-959A-49B5-8041-60A3F1A928D4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endParaRPr lang="en-US" sz="9600" b="1" dirty="0" smtClean="0">
              <a:latin typeface="Chiller" pitchFamily="82" charset="0"/>
            </a:endParaRPr>
          </a:p>
          <a:p>
            <a:r>
              <a:rPr lang="en-US" sz="9600" b="1" dirty="0" smtClean="0">
                <a:latin typeface="Chiller" pitchFamily="82" charset="0"/>
              </a:rPr>
              <a:t>End of Session three</a:t>
            </a:r>
            <a:endParaRPr lang="en-US" b="1" dirty="0">
              <a:latin typeface="Chiller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E05-7271-42E6-96D1-1724018F9C2E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Session  </vt:lpstr>
      <vt:lpstr> Session Three </vt:lpstr>
      <vt:lpstr> PHP Date() - Adding a Timestamp </vt:lpstr>
      <vt:lpstr> PHP include() Function </vt:lpstr>
      <vt:lpstr>Cont…</vt:lpstr>
      <vt:lpstr>  PHP require() Function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 </dc:title>
  <dc:creator>Habtamu</dc:creator>
  <cp:lastModifiedBy>Habtamu</cp:lastModifiedBy>
  <cp:revision>1</cp:revision>
  <dcterms:created xsi:type="dcterms:W3CDTF">2015-03-09T03:23:03Z</dcterms:created>
  <dcterms:modified xsi:type="dcterms:W3CDTF">2015-03-09T03:25:19Z</dcterms:modified>
</cp:coreProperties>
</file>